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7" r:id="rId4"/>
    <p:sldId id="260" r:id="rId5"/>
    <p:sldId id="259" r:id="rId6"/>
    <p:sldId id="262" r:id="rId7"/>
    <p:sldId id="261" r:id="rId8"/>
    <p:sldId id="264" r:id="rId9"/>
    <p:sldId id="263" r:id="rId10"/>
    <p:sldId id="266" r:id="rId11"/>
    <p:sldId id="265" r:id="rId12"/>
    <p:sldId id="268" r:id="rId13"/>
    <p:sldId id="267" r:id="rId14"/>
    <p:sldId id="270" r:id="rId15"/>
    <p:sldId id="269" r:id="rId16"/>
    <p:sldId id="272" r:id="rId17"/>
    <p:sldId id="271" r:id="rId18"/>
    <p:sldId id="274" r:id="rId19"/>
    <p:sldId id="273" r:id="rId20"/>
    <p:sldId id="276" r:id="rId21"/>
    <p:sldId id="275" r:id="rId22"/>
    <p:sldId id="278" r:id="rId23"/>
    <p:sldId id="277" r:id="rId24"/>
    <p:sldId id="280" r:id="rId25"/>
    <p:sldId id="279" r:id="rId26"/>
    <p:sldId id="282" r:id="rId27"/>
    <p:sldId id="281" r:id="rId28"/>
    <p:sldId id="284" r:id="rId29"/>
    <p:sldId id="283" r:id="rId30"/>
    <p:sldId id="286" r:id="rId31"/>
    <p:sldId id="285" r:id="rId32"/>
    <p:sldId id="288" r:id="rId33"/>
    <p:sldId id="287" r:id="rId34"/>
    <p:sldId id="290" r:id="rId35"/>
    <p:sldId id="289" r:id="rId36"/>
    <p:sldId id="292" r:id="rId37"/>
    <p:sldId id="291" r:id="rId38"/>
    <p:sldId id="294" r:id="rId39"/>
    <p:sldId id="293" r:id="rId40"/>
    <p:sldId id="296" r:id="rId41"/>
    <p:sldId id="295" r:id="rId42"/>
    <p:sldId id="298" r:id="rId43"/>
    <p:sldId id="297" r:id="rId44"/>
    <p:sldId id="300" r:id="rId45"/>
    <p:sldId id="299" r:id="rId46"/>
    <p:sldId id="301" r:id="rId47"/>
    <p:sldId id="321" r:id="rId48"/>
    <p:sldId id="303" r:id="rId49"/>
    <p:sldId id="302" r:id="rId50"/>
    <p:sldId id="306" r:id="rId51"/>
    <p:sldId id="304" r:id="rId52"/>
    <p:sldId id="308" r:id="rId53"/>
    <p:sldId id="307" r:id="rId54"/>
    <p:sldId id="310" r:id="rId55"/>
    <p:sldId id="309" r:id="rId56"/>
    <p:sldId id="312" r:id="rId57"/>
    <p:sldId id="311" r:id="rId58"/>
    <p:sldId id="314" r:id="rId59"/>
    <p:sldId id="313" r:id="rId60"/>
    <p:sldId id="316" r:id="rId61"/>
    <p:sldId id="315" r:id="rId62"/>
    <p:sldId id="318" r:id="rId63"/>
    <p:sldId id="317" r:id="rId64"/>
    <p:sldId id="319" r:id="rId65"/>
    <p:sldId id="320" r:id="rId66"/>
  </p:sldIdLst>
  <p:sldSz cx="6858000" cy="9683750"/>
  <p:notesSz cx="6858000" cy="9144000"/>
  <p:defaultTextStyle>
    <a:defPPr>
      <a:defRPr lang="en-US"/>
    </a:defPPr>
    <a:lvl1pPr marL="0" algn="l" defTabSz="45716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64" algn="l" defTabSz="45716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28" algn="l" defTabSz="45716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92" algn="l" defTabSz="45716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55" algn="l" defTabSz="45716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19" algn="l" defTabSz="45716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83" algn="l" defTabSz="45716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146" algn="l" defTabSz="45716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310" algn="l" defTabSz="45716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0" d="100"/>
          <a:sy n="80" d="100"/>
        </p:scale>
        <p:origin x="-3848" y="-96"/>
      </p:cViewPr>
      <p:guideLst>
        <p:guide orient="horz" pos="305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printerSettings" Target="printerSettings/printerSettings1.bin"/><Relationship Id="rId68" Type="http://schemas.openxmlformats.org/officeDocument/2006/relationships/presProps" Target="presProps.xml"/><Relationship Id="rId69" Type="http://schemas.openxmlformats.org/officeDocument/2006/relationships/viewProps" Target="viewProp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theme" Target="theme/theme1.xml"/><Relationship Id="rId71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1" y="3008241"/>
            <a:ext cx="5829300" cy="2075729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487459"/>
            <a:ext cx="4800601" cy="247473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1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777B3-D870-944D-B5AF-0BB036308924}" type="datetimeFigureOut">
              <a:rPr lang="en-US" smtClean="0"/>
              <a:t>27/09/12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CE605-B3E6-854A-9EFD-5CE55B8D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9483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777B3-D870-944D-B5AF-0BB036308924}" type="datetimeFigureOut">
              <a:rPr lang="en-US" smtClean="0"/>
              <a:t>27/09/12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CE605-B3E6-854A-9EFD-5CE55B8D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269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87801"/>
            <a:ext cx="1543050" cy="8262571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1" y="387801"/>
            <a:ext cx="4514850" cy="8262571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777B3-D870-944D-B5AF-0BB036308924}" type="datetimeFigureOut">
              <a:rPr lang="en-US" smtClean="0"/>
              <a:t>27/09/12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CE605-B3E6-854A-9EFD-5CE55B8D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1061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777B3-D870-944D-B5AF-0BB036308924}" type="datetimeFigureOut">
              <a:rPr lang="en-US" smtClean="0"/>
              <a:t>27/09/12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CE605-B3E6-854A-9EFD-5CE55B8D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97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222708"/>
            <a:ext cx="5829300" cy="1923301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04388"/>
            <a:ext cx="5829300" cy="211832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6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2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9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5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1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8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14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31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777B3-D870-944D-B5AF-0BB036308924}" type="datetimeFigureOut">
              <a:rPr lang="en-US" smtClean="0"/>
              <a:t>27/09/12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CE605-B3E6-854A-9EFD-5CE55B8D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515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1" y="2259544"/>
            <a:ext cx="3028950" cy="63908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259544"/>
            <a:ext cx="3028950" cy="63908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777B3-D870-944D-B5AF-0BB036308924}" type="datetimeFigureOut">
              <a:rPr lang="en-US" smtClean="0"/>
              <a:t>27/09/12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CE605-B3E6-854A-9EFD-5CE55B8D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067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67637"/>
            <a:ext cx="3030141" cy="90336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4" indent="0">
              <a:buNone/>
              <a:defRPr sz="2000" b="1"/>
            </a:lvl2pPr>
            <a:lvl3pPr marL="914328" indent="0">
              <a:buNone/>
              <a:defRPr sz="1800" b="1"/>
            </a:lvl3pPr>
            <a:lvl4pPr marL="1371492" indent="0">
              <a:buNone/>
              <a:defRPr sz="1600" b="1"/>
            </a:lvl4pPr>
            <a:lvl5pPr marL="1828655" indent="0">
              <a:buNone/>
              <a:defRPr sz="1600" b="1"/>
            </a:lvl5pPr>
            <a:lvl6pPr marL="2285819" indent="0">
              <a:buNone/>
              <a:defRPr sz="1600" b="1"/>
            </a:lvl6pPr>
            <a:lvl7pPr marL="2742983" indent="0">
              <a:buNone/>
              <a:defRPr sz="1600" b="1"/>
            </a:lvl7pPr>
            <a:lvl8pPr marL="3200146" indent="0">
              <a:buNone/>
              <a:defRPr sz="1600" b="1"/>
            </a:lvl8pPr>
            <a:lvl9pPr marL="365731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071006"/>
            <a:ext cx="3030141" cy="557936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73" y="2167637"/>
            <a:ext cx="3031331" cy="90336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4" indent="0">
              <a:buNone/>
              <a:defRPr sz="2000" b="1"/>
            </a:lvl2pPr>
            <a:lvl3pPr marL="914328" indent="0">
              <a:buNone/>
              <a:defRPr sz="1800" b="1"/>
            </a:lvl3pPr>
            <a:lvl4pPr marL="1371492" indent="0">
              <a:buNone/>
              <a:defRPr sz="1600" b="1"/>
            </a:lvl4pPr>
            <a:lvl5pPr marL="1828655" indent="0">
              <a:buNone/>
              <a:defRPr sz="1600" b="1"/>
            </a:lvl5pPr>
            <a:lvl6pPr marL="2285819" indent="0">
              <a:buNone/>
              <a:defRPr sz="1600" b="1"/>
            </a:lvl6pPr>
            <a:lvl7pPr marL="2742983" indent="0">
              <a:buNone/>
              <a:defRPr sz="1600" b="1"/>
            </a:lvl7pPr>
            <a:lvl8pPr marL="3200146" indent="0">
              <a:buNone/>
              <a:defRPr sz="1600" b="1"/>
            </a:lvl8pPr>
            <a:lvl9pPr marL="365731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73" y="3071006"/>
            <a:ext cx="3031331" cy="557936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777B3-D870-944D-B5AF-0BB036308924}" type="datetimeFigureOut">
              <a:rPr lang="en-US" smtClean="0"/>
              <a:t>27/09/12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CE605-B3E6-854A-9EFD-5CE55B8D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23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777B3-D870-944D-B5AF-0BB036308924}" type="datetimeFigureOut">
              <a:rPr lang="en-US" smtClean="0"/>
              <a:t>27/09/12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CE605-B3E6-854A-9EFD-5CE55B8D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1562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777B3-D870-944D-B5AF-0BB036308924}" type="datetimeFigureOut">
              <a:rPr lang="en-US" smtClean="0"/>
              <a:t>27/09/12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CE605-B3E6-854A-9EFD-5CE55B8D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383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3" y="385558"/>
            <a:ext cx="2256235" cy="164085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91" y="385560"/>
            <a:ext cx="3833813" cy="82648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3" y="2026416"/>
            <a:ext cx="2256235" cy="6623955"/>
          </a:xfrm>
        </p:spPr>
        <p:txBody>
          <a:bodyPr/>
          <a:lstStyle>
            <a:lvl1pPr marL="0" indent="0">
              <a:buNone/>
              <a:defRPr sz="1400"/>
            </a:lvl1pPr>
            <a:lvl2pPr marL="457164" indent="0">
              <a:buNone/>
              <a:defRPr sz="1200"/>
            </a:lvl2pPr>
            <a:lvl3pPr marL="914328" indent="0">
              <a:buNone/>
              <a:defRPr sz="1000"/>
            </a:lvl3pPr>
            <a:lvl4pPr marL="1371492" indent="0">
              <a:buNone/>
              <a:defRPr sz="900"/>
            </a:lvl4pPr>
            <a:lvl5pPr marL="1828655" indent="0">
              <a:buNone/>
              <a:defRPr sz="900"/>
            </a:lvl5pPr>
            <a:lvl6pPr marL="2285819" indent="0">
              <a:buNone/>
              <a:defRPr sz="900"/>
            </a:lvl6pPr>
            <a:lvl7pPr marL="2742983" indent="0">
              <a:buNone/>
              <a:defRPr sz="900"/>
            </a:lvl7pPr>
            <a:lvl8pPr marL="3200146" indent="0">
              <a:buNone/>
              <a:defRPr sz="900"/>
            </a:lvl8pPr>
            <a:lvl9pPr marL="365731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777B3-D870-944D-B5AF-0BB036308924}" type="datetimeFigureOut">
              <a:rPr lang="en-US" smtClean="0"/>
              <a:t>27/09/12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CE605-B3E6-854A-9EFD-5CE55B8D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608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7" y="6778627"/>
            <a:ext cx="4114800" cy="80025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7" y="865261"/>
            <a:ext cx="4114800" cy="5810250"/>
          </a:xfrm>
        </p:spPr>
        <p:txBody>
          <a:bodyPr/>
          <a:lstStyle>
            <a:lvl1pPr marL="0" indent="0">
              <a:buNone/>
              <a:defRPr sz="3200"/>
            </a:lvl1pPr>
            <a:lvl2pPr marL="457164" indent="0">
              <a:buNone/>
              <a:defRPr sz="2800"/>
            </a:lvl2pPr>
            <a:lvl3pPr marL="914328" indent="0">
              <a:buNone/>
              <a:defRPr sz="2400"/>
            </a:lvl3pPr>
            <a:lvl4pPr marL="1371492" indent="0">
              <a:buNone/>
              <a:defRPr sz="2000"/>
            </a:lvl4pPr>
            <a:lvl5pPr marL="1828655" indent="0">
              <a:buNone/>
              <a:defRPr sz="2000"/>
            </a:lvl5pPr>
            <a:lvl6pPr marL="2285819" indent="0">
              <a:buNone/>
              <a:defRPr sz="2000"/>
            </a:lvl6pPr>
            <a:lvl7pPr marL="2742983" indent="0">
              <a:buNone/>
              <a:defRPr sz="2000"/>
            </a:lvl7pPr>
            <a:lvl8pPr marL="3200146" indent="0">
              <a:buNone/>
              <a:defRPr sz="2000"/>
            </a:lvl8pPr>
            <a:lvl9pPr marL="365731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7" y="7578881"/>
            <a:ext cx="4114800" cy="1136495"/>
          </a:xfrm>
        </p:spPr>
        <p:txBody>
          <a:bodyPr/>
          <a:lstStyle>
            <a:lvl1pPr marL="0" indent="0">
              <a:buNone/>
              <a:defRPr sz="1400"/>
            </a:lvl1pPr>
            <a:lvl2pPr marL="457164" indent="0">
              <a:buNone/>
              <a:defRPr sz="1200"/>
            </a:lvl2pPr>
            <a:lvl3pPr marL="914328" indent="0">
              <a:buNone/>
              <a:defRPr sz="1000"/>
            </a:lvl3pPr>
            <a:lvl4pPr marL="1371492" indent="0">
              <a:buNone/>
              <a:defRPr sz="900"/>
            </a:lvl4pPr>
            <a:lvl5pPr marL="1828655" indent="0">
              <a:buNone/>
              <a:defRPr sz="900"/>
            </a:lvl5pPr>
            <a:lvl6pPr marL="2285819" indent="0">
              <a:buNone/>
              <a:defRPr sz="900"/>
            </a:lvl6pPr>
            <a:lvl7pPr marL="2742983" indent="0">
              <a:buNone/>
              <a:defRPr sz="900"/>
            </a:lvl7pPr>
            <a:lvl8pPr marL="3200146" indent="0">
              <a:buNone/>
              <a:defRPr sz="900"/>
            </a:lvl8pPr>
            <a:lvl9pPr marL="365731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777B3-D870-944D-B5AF-0BB036308924}" type="datetimeFigureOut">
              <a:rPr lang="en-US" smtClean="0"/>
              <a:t>27/09/12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CE605-B3E6-854A-9EFD-5CE55B8D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822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87799"/>
            <a:ext cx="6172201" cy="1613958"/>
          </a:xfrm>
          <a:prstGeom prst="rect">
            <a:avLst/>
          </a:prstGeom>
        </p:spPr>
        <p:txBody>
          <a:bodyPr vert="horz" lIns="91433" tIns="45716" rIns="91433" bIns="45716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59544"/>
            <a:ext cx="6172201" cy="6390828"/>
          </a:xfrm>
          <a:prstGeom prst="rect">
            <a:avLst/>
          </a:prstGeom>
        </p:spPr>
        <p:txBody>
          <a:bodyPr vert="horz" lIns="91433" tIns="45716" rIns="91433" bIns="45716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1" y="8975403"/>
            <a:ext cx="1600200" cy="515570"/>
          </a:xfrm>
          <a:prstGeom prst="rect">
            <a:avLst/>
          </a:prstGeom>
        </p:spPr>
        <p:txBody>
          <a:bodyPr vert="horz" lIns="91433" tIns="45716" rIns="91433" bIns="4571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7777B3-D870-944D-B5AF-0BB036308924}" type="datetimeFigureOut">
              <a:rPr lang="en-US" smtClean="0"/>
              <a:t>27/09/12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1" y="8975403"/>
            <a:ext cx="2171700" cy="515570"/>
          </a:xfrm>
          <a:prstGeom prst="rect">
            <a:avLst/>
          </a:prstGeom>
        </p:spPr>
        <p:txBody>
          <a:bodyPr vert="horz" lIns="91433" tIns="45716" rIns="91433" bIns="4571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975403"/>
            <a:ext cx="1600200" cy="515570"/>
          </a:xfrm>
          <a:prstGeom prst="rect">
            <a:avLst/>
          </a:prstGeom>
        </p:spPr>
        <p:txBody>
          <a:bodyPr vert="horz" lIns="91433" tIns="45716" rIns="91433" bIns="4571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CCE605-B3E6-854A-9EFD-5CE55B8D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290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164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73" indent="-342873" algn="l" defTabSz="457164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91" indent="-285728" algn="l" defTabSz="457164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09" indent="-228581" algn="l" defTabSz="457164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73" indent="-228581" algn="l" defTabSz="457164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37" indent="-228581" algn="l" defTabSz="457164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01" indent="-228581" algn="l" defTabSz="45716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65" indent="-228581" algn="l" defTabSz="45716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28" indent="-228581" algn="l" defTabSz="45716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92" indent="-228581" algn="l" defTabSz="45716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4" algn="l" defTabSz="4571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28" algn="l" defTabSz="4571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2" algn="l" defTabSz="4571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55" algn="l" defTabSz="4571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19" algn="l" defTabSz="4571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83" algn="l" defTabSz="4571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46" algn="l" defTabSz="4571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10" algn="l" defTabSz="4571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4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5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6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7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8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0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1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2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3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4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5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6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7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8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0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1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2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3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4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5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6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7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8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0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1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2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3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4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 descr="Screen shot 2012-09-27 at 2.14.3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5" y="15875"/>
            <a:ext cx="6841536" cy="968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6410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2.27.5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33608" cy="968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3543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2.26.2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4156" cy="968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1430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2.28.1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" y="0"/>
            <a:ext cx="6830302" cy="968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2067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2.28.0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7446" cy="968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3869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2.28.4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38235" cy="968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1828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2.28.3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4156" cy="968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2849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2.29.0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49482" cy="968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4975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2.28.57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679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0766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2.29.3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49482" cy="968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7128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2.29.2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7446" cy="968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9494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2.20.1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66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0415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2.32.2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679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9662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2.32.0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49482" cy="968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5957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2.32.3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668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0965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2.32.3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7446" cy="968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0840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2.33.0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7446" cy="968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4437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2.32.5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49482" cy="968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8563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2.33.3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46186" cy="968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2191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2.33.1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679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3451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2.33.5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00"/>
            <a:ext cx="6858000" cy="9652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9075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2.33.4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679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6530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2-09-27 at 2.20.0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49482" cy="968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3626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2.34.1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7446" cy="968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4248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2.34.0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6050" cy="968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3485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2.34.4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38235" cy="968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919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2.34.2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66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2044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2.35.07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673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5241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2.34.5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7446" cy="968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7403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2.35.3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7446" cy="968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6649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2.35.2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679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4077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2.35.57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677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8875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2.35.4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34926" cy="968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1005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2.20.4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679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680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2.36.2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46186" cy="968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6227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2.36.0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673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2188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2.36.5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49482" cy="968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0286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2.36.4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679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3526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2.50.5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46186" cy="968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0661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2.50.3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7446" cy="968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8153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2.51.1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673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4132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2-09-27 at 3.12.4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38235" cy="968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3694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2.51.3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49482" cy="968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625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2.51.2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49482" cy="968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6772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2.20.2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679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8392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3.01.3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7446" cy="968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2766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2.51.4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7446" cy="968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8382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3.01.5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4156" cy="968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7421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3.01.4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668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3592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3.02.1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" y="0"/>
            <a:ext cx="6822387" cy="968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3887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3.02.0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673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605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3.02.3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668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2829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3.02.2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7446" cy="968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3234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3.02.5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49482" cy="968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3114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3.02.4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46186" cy="968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7439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2.25.3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46186" cy="968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0944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3.03.17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7446" cy="968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723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3.03.0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46186" cy="968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6349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3.03.3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42883" cy="968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4283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3.03.27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49482" cy="968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1531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3.03.5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49482" cy="968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5814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3.04.0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4156" cy="968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281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2.20.5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49482" cy="968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5314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2.26.1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00"/>
            <a:ext cx="6858000" cy="9641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3749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9-27 at 2.25.5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673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0683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0</Words>
  <Application>Microsoft Macintosh PowerPoint</Application>
  <PresentationFormat>Custom</PresentationFormat>
  <Paragraphs>0</Paragraphs>
  <Slides>65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6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Sarah Bock</dc:creator>
  <cp:lastModifiedBy>Sarah Bock</cp:lastModifiedBy>
  <cp:revision>8</cp:revision>
  <dcterms:created xsi:type="dcterms:W3CDTF">2012-09-27T04:13:27Z</dcterms:created>
  <dcterms:modified xsi:type="dcterms:W3CDTF">2012-09-27T05:14:45Z</dcterms:modified>
</cp:coreProperties>
</file>